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  <p:sldId id="256" r:id="rId3"/>
    <p:sldId id="257" r:id="rId4"/>
    <p:sldId id="270" r:id="rId5"/>
    <p:sldId id="267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992D137D-F663-4AFC-9546-88D1596A37FE}">
          <p14:sldIdLst>
            <p14:sldId id="260"/>
            <p14:sldId id="256"/>
            <p14:sldId id="257"/>
            <p14:sldId id="270"/>
            <p14:sldId id="267"/>
          </p14:sldIdLst>
        </p14:section>
        <p14:section name="Untitled Section" id="{B499BAE0-FC9C-4242-B4F7-DADC7A6EC270}">
          <p14:sldIdLst/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959" autoAdjust="0"/>
    <p:restoredTop sz="94660"/>
  </p:normalViewPr>
  <p:slideViewPr>
    <p:cSldViewPr snapToGrid="0">
      <p:cViewPr>
        <p:scale>
          <a:sx n="50" d="100"/>
          <a:sy n="50" d="100"/>
        </p:scale>
        <p:origin x="426" y="49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1192A-8AFD-408C-AF93-B8A7CF1B3210}" type="datetimeFigureOut">
              <a:rPr lang="en-US" smtClean="0"/>
              <a:t>9/5/2015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588F5D-D427-407D-9ECB-4943C6BC2A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65437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1192A-8AFD-408C-AF93-B8A7CF1B3210}" type="datetimeFigureOut">
              <a:rPr lang="en-US" smtClean="0"/>
              <a:t>9/5/2015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588F5D-D427-407D-9ECB-4943C6BC2A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49774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1192A-8AFD-408C-AF93-B8A7CF1B3210}" type="datetimeFigureOut">
              <a:rPr lang="en-US" smtClean="0"/>
              <a:t>9/5/2015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588F5D-D427-407D-9ECB-4943C6BC2A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80882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1192A-8AFD-408C-AF93-B8A7CF1B3210}" type="datetimeFigureOut">
              <a:rPr lang="en-US" smtClean="0"/>
              <a:t>9/5/2015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588F5D-D427-407D-9ECB-4943C6BC2A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23526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1192A-8AFD-408C-AF93-B8A7CF1B3210}" type="datetimeFigureOut">
              <a:rPr lang="en-US" smtClean="0"/>
              <a:t>9/5/2015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588F5D-D427-407D-9ECB-4943C6BC2A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64782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1192A-8AFD-408C-AF93-B8A7CF1B3210}" type="datetimeFigureOut">
              <a:rPr lang="en-US" smtClean="0"/>
              <a:t>9/5/2015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588F5D-D427-407D-9ECB-4943C6BC2A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0519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1192A-8AFD-408C-AF93-B8A7CF1B3210}" type="datetimeFigureOut">
              <a:rPr lang="en-US" smtClean="0"/>
              <a:t>9/5/2015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588F5D-D427-407D-9ECB-4943C6BC2A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57798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1192A-8AFD-408C-AF93-B8A7CF1B3210}" type="datetimeFigureOut">
              <a:rPr lang="en-US" smtClean="0"/>
              <a:t>9/5/2015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588F5D-D427-407D-9ECB-4943C6BC2A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12058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1192A-8AFD-408C-AF93-B8A7CF1B3210}" type="datetimeFigureOut">
              <a:rPr lang="en-US" smtClean="0"/>
              <a:t>9/5/2015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588F5D-D427-407D-9ECB-4943C6BC2A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66285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1192A-8AFD-408C-AF93-B8A7CF1B3210}" type="datetimeFigureOut">
              <a:rPr lang="en-US" smtClean="0"/>
              <a:t>9/5/2015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588F5D-D427-407D-9ECB-4943C6BC2A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50919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1192A-8AFD-408C-AF93-B8A7CF1B3210}" type="datetimeFigureOut">
              <a:rPr lang="en-US" smtClean="0"/>
              <a:t>9/5/2015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588F5D-D427-407D-9ECB-4943C6BC2A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75914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31192A-8AFD-408C-AF93-B8A7CF1B3210}" type="datetimeFigureOut">
              <a:rPr lang="en-US" smtClean="0"/>
              <a:t>9/5/2015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588F5D-D427-407D-9ECB-4943C6BC2A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89170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/>
          <a:srcRect l="16071" t="26210" r="39465" b="23411"/>
          <a:stretch/>
        </p:blipFill>
        <p:spPr>
          <a:xfrm>
            <a:off x="4096768" y="1322613"/>
            <a:ext cx="3998461" cy="346854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-1" y="0"/>
            <a:ext cx="121920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9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lin Sans FB Demi" panose="020E0802020502020306" pitchFamily="34" charset="0"/>
              </a:rPr>
              <a:t>On </a:t>
            </a:r>
            <a:r>
              <a:rPr lang="fr-FR" sz="9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lin Sans FB Demi" panose="020E0802020502020306" pitchFamily="34" charset="0"/>
              </a:rPr>
              <a:t>parle </a:t>
            </a:r>
            <a:r>
              <a:rPr lang="fr-FR" sz="96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lin Sans FB Demi" panose="020E0802020502020306" pitchFamily="34" charset="0"/>
              </a:rPr>
              <a:t>français</a:t>
            </a:r>
            <a:r>
              <a:rPr lang="fr-FR" sz="9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lin Sans FB Demi" panose="020E0802020502020306" pitchFamily="34" charset="0"/>
              </a:rPr>
              <a:t>!</a:t>
            </a:r>
            <a:endParaRPr lang="fr-FR" sz="9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erlin Sans FB Demi" panose="020E0802020502020306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-2" y="4791153"/>
            <a:ext cx="121920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lin Sans FB Demi" panose="020E0802020502020306" pitchFamily="34" charset="0"/>
              </a:rPr>
              <a:t>« Je ne comprends pas »</a:t>
            </a:r>
            <a:br>
              <a:rPr lang="fr-FR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lin Sans FB Demi" panose="020E0802020502020306" pitchFamily="34" charset="0"/>
              </a:rPr>
            </a:br>
            <a:r>
              <a:rPr lang="fr-FR" sz="4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lin Sans FB Demi" panose="020E0802020502020306" pitchFamily="34" charset="0"/>
              </a:rPr>
              <a:t>« Que veut-dire… »      « Aidez-moi, s.v.p. »</a:t>
            </a:r>
            <a:endParaRPr lang="fr-FR" sz="4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erlin Sans FB Demi" panose="020E0802020502020306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 rot="20419425">
            <a:off x="-218798" y="3473444"/>
            <a:ext cx="453436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9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lin Sans FB Demi" panose="020E0802020502020306" pitchFamily="34" charset="0"/>
              </a:rPr>
              <a:t>Utilise:</a:t>
            </a:r>
            <a:endParaRPr lang="fr-FR" sz="9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erlin Sans FB Demi" panose="020E0802020502020306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056733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2"/>
          <a:srcRect l="11052" r="23463"/>
          <a:stretch/>
        </p:blipFill>
        <p:spPr>
          <a:xfrm>
            <a:off x="6480629" y="0"/>
            <a:ext cx="1799772" cy="18288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808453"/>
            <a:ext cx="3989614" cy="1429612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22514" y="701654"/>
            <a:ext cx="10840358" cy="53860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1. Sors un </a:t>
            </a:r>
            <a:r>
              <a:rPr lang="fr-FR" sz="4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téléphone</a:t>
            </a:r>
          </a:p>
          <a:p>
            <a:endParaRPr lang="fr-FR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fr-FR" sz="4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    2. Sur </a:t>
            </a:r>
            <a:r>
              <a:rPr lang="fr-FR" sz="4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internet</a:t>
            </a:r>
            <a:r>
              <a:rPr lang="fr-FR" sz="4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fr-FR" sz="4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va </a:t>
            </a:r>
            <a:r>
              <a:rPr lang="fr-FR" sz="4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à:</a:t>
            </a:r>
          </a:p>
          <a:p>
            <a:r>
              <a:rPr lang="fr-FR" sz="48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</a:t>
            </a:r>
            <a:r>
              <a:rPr lang="fr-FR" sz="4800" u="sng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mainlandfrench.wikispaces.com</a:t>
            </a:r>
          </a:p>
          <a:p>
            <a:endParaRPr lang="fr-FR" sz="2800" u="sng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fr-FR" sz="4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3. </a:t>
            </a:r>
            <a:r>
              <a:rPr lang="fr-FR" sz="4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Clique</a:t>
            </a:r>
            <a:r>
              <a:rPr lang="fr-FR" sz="4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« </a:t>
            </a:r>
            <a:r>
              <a:rPr lang="fr-FR" sz="4800" u="sng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français </a:t>
            </a:r>
            <a:r>
              <a:rPr lang="fr-FR" sz="4800" u="sng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</a:t>
            </a:r>
            <a:r>
              <a:rPr lang="fr-FR" sz="4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 »</a:t>
            </a:r>
          </a:p>
          <a:p>
            <a:endParaRPr lang="fr-FR" sz="4800" u="sng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fr-FR" sz="4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4. </a:t>
            </a:r>
            <a:r>
              <a:rPr lang="fr-FR" sz="4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Clique</a:t>
            </a:r>
            <a:r>
              <a:rPr lang="fr-FR" sz="4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« </a:t>
            </a:r>
            <a:r>
              <a:rPr lang="fr-FR" sz="4800" u="sng" dirty="0" err="1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materials</a:t>
            </a:r>
            <a:r>
              <a:rPr lang="fr-FR" sz="4800" u="sng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fr-FR" sz="4800" u="sng" dirty="0" err="1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list</a:t>
            </a:r>
            <a:r>
              <a:rPr lang="fr-FR" sz="4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 »</a:t>
            </a:r>
            <a:endParaRPr lang="fr-FR" sz="4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4"/>
          <a:srcRect l="19311" t="12723" r="5022" b="11161"/>
          <a:stretch/>
        </p:blipFill>
        <p:spPr>
          <a:xfrm>
            <a:off x="7249886" y="3360750"/>
            <a:ext cx="4635500" cy="3497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23934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0" y="1665514"/>
            <a:ext cx="12192000" cy="18774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5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lin Sans FB Demi" panose="020E0802020502020306" pitchFamily="34" charset="0"/>
              </a:rPr>
              <a:t>Quels sont les </a:t>
            </a:r>
            <a:r>
              <a:rPr lang="fr-FR" sz="5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lin Sans FB Demi" panose="020E0802020502020306" pitchFamily="34" charset="0"/>
              </a:rPr>
              <a:t>matériaux</a:t>
            </a:r>
            <a:r>
              <a:rPr lang="fr-FR" sz="5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lin Sans FB Demi" panose="020E0802020502020306" pitchFamily="34" charset="0"/>
              </a:rPr>
              <a:t> </a:t>
            </a:r>
            <a:r>
              <a:rPr lang="fr-FR" sz="5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lin Sans FB Demi" panose="020E0802020502020306" pitchFamily="34" charset="0"/>
              </a:rPr>
              <a:t>nécessaires</a:t>
            </a:r>
            <a:r>
              <a:rPr lang="fr-FR" sz="5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lin Sans FB Demi" panose="020E0802020502020306" pitchFamily="34" charset="0"/>
              </a:rPr>
              <a:t> pour la </a:t>
            </a:r>
            <a:r>
              <a:rPr lang="fr-FR" sz="5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lin Sans FB Demi" panose="020E0802020502020306" pitchFamily="34" charset="0"/>
              </a:rPr>
              <a:t>classe de français</a:t>
            </a:r>
            <a:r>
              <a:rPr lang="fr-FR" sz="5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lin Sans FB Demi" panose="020E0802020502020306" pitchFamily="34" charset="0"/>
              </a:rPr>
              <a:t>?</a:t>
            </a:r>
            <a:endParaRPr lang="fr-FR" sz="5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erlin Sans FB Demi" panose="020E0802020502020306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0" y="114649"/>
            <a:ext cx="12192000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5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lin Sans FB Demi" panose="020E0802020502020306" pitchFamily="34" charset="0"/>
              </a:rPr>
              <a:t>En </a:t>
            </a:r>
            <a:r>
              <a:rPr lang="fr-FR" sz="5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lin Sans FB Demi" panose="020E0802020502020306" pitchFamily="34" charset="0"/>
              </a:rPr>
              <a:t>partenaire</a:t>
            </a:r>
            <a:r>
              <a:rPr lang="fr-FR" sz="5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lin Sans FB Demi" panose="020E0802020502020306" pitchFamily="34" charset="0"/>
              </a:rPr>
              <a:t>, </a:t>
            </a:r>
            <a:r>
              <a:rPr lang="fr-FR" sz="5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lin Sans FB Demi" panose="020E0802020502020306" pitchFamily="34" charset="0"/>
              </a:rPr>
              <a:t>discutez</a:t>
            </a:r>
            <a:r>
              <a:rPr lang="fr-FR" sz="5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lin Sans FB Demi" panose="020E0802020502020306" pitchFamily="34" charset="0"/>
              </a:rPr>
              <a:t>:</a:t>
            </a:r>
            <a:endParaRPr lang="fr-FR" sz="5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erlin Sans FB Demi" panose="020E0802020502020306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17327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/>
          <a:srcRect l="16071" t="26210" r="39465" b="23411"/>
          <a:stretch/>
        </p:blipFill>
        <p:spPr>
          <a:xfrm>
            <a:off x="4096768" y="1322613"/>
            <a:ext cx="3998461" cy="346854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-1" y="0"/>
            <a:ext cx="121920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9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lin Sans FB Demi" panose="020E0802020502020306" pitchFamily="34" charset="0"/>
              </a:rPr>
              <a:t>On </a:t>
            </a:r>
            <a:r>
              <a:rPr lang="fr-FR" sz="9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lin Sans FB Demi" panose="020E0802020502020306" pitchFamily="34" charset="0"/>
              </a:rPr>
              <a:t>parle </a:t>
            </a:r>
            <a:r>
              <a:rPr lang="fr-FR" sz="96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lin Sans FB Demi" panose="020E0802020502020306" pitchFamily="34" charset="0"/>
              </a:rPr>
              <a:t>français</a:t>
            </a:r>
            <a:r>
              <a:rPr lang="fr-FR" sz="9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lin Sans FB Demi" panose="020E0802020502020306" pitchFamily="34" charset="0"/>
              </a:rPr>
              <a:t>!</a:t>
            </a:r>
            <a:endParaRPr lang="fr-FR" sz="9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erlin Sans FB Demi" panose="020E0802020502020306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-2" y="4791153"/>
            <a:ext cx="121920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lin Sans FB Demi" panose="020E0802020502020306" pitchFamily="34" charset="0"/>
              </a:rPr>
              <a:t>« Je ne comprends pas »</a:t>
            </a:r>
            <a:br>
              <a:rPr lang="fr-FR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lin Sans FB Demi" panose="020E0802020502020306" pitchFamily="34" charset="0"/>
              </a:rPr>
            </a:br>
            <a:r>
              <a:rPr lang="fr-FR" sz="4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lin Sans FB Demi" panose="020E0802020502020306" pitchFamily="34" charset="0"/>
              </a:rPr>
              <a:t>« Que veut-dire… »      « Aidez-moi, s.v.p. »</a:t>
            </a:r>
            <a:endParaRPr lang="fr-FR" sz="4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erlin Sans FB Demi" panose="020E0802020502020306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 rot="20419425">
            <a:off x="-218798" y="3473444"/>
            <a:ext cx="453436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9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lin Sans FB Demi" panose="020E0802020502020306" pitchFamily="34" charset="0"/>
              </a:rPr>
              <a:t>Utilise:</a:t>
            </a:r>
            <a:endParaRPr lang="fr-FR" sz="9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erlin Sans FB Demi" panose="020E0802020502020306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536463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0" y="0"/>
            <a:ext cx="12192000" cy="77098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6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lin Sans FB Demi" panose="020E0802020502020306" pitchFamily="34" charset="0"/>
              </a:rPr>
              <a:t>Pour réussir dans cette classe:</a:t>
            </a:r>
          </a:p>
          <a:p>
            <a:pPr algn="ctr"/>
            <a:endParaRPr lang="fr-FR" sz="3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erlin Sans FB Demi" panose="020E0802020502020306" pitchFamily="34" charset="0"/>
            </a:endParaRPr>
          </a:p>
          <a:p>
            <a:pPr algn="ctr"/>
            <a:r>
              <a:rPr lang="fr-FR" sz="72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lin Sans FB Demi" panose="020E0802020502020306" pitchFamily="34" charset="0"/>
              </a:rPr>
              <a:t>sois patient(e)</a:t>
            </a:r>
          </a:p>
          <a:p>
            <a:pPr algn="ctr"/>
            <a:endParaRPr lang="fr-FR" sz="2000" dirty="0" smtClean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erlin Sans FB Demi" panose="020E0802020502020306" pitchFamily="34" charset="0"/>
            </a:endParaRPr>
          </a:p>
          <a:p>
            <a:pPr algn="ctr"/>
            <a:r>
              <a:rPr lang="fr-FR" sz="54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lin Sans FB Demi" panose="020E0802020502020306" pitchFamily="34" charset="0"/>
              </a:rPr>
              <a:t>aie le courage de parler français</a:t>
            </a:r>
          </a:p>
          <a:p>
            <a:pPr algn="ctr"/>
            <a:endParaRPr lang="fr-FR" sz="2000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erlin Sans FB Demi" panose="020E0802020502020306" pitchFamily="34" charset="0"/>
            </a:endParaRPr>
          </a:p>
          <a:p>
            <a:pPr algn="ctr"/>
            <a:r>
              <a:rPr lang="fr-FR" sz="66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lin Sans FB Demi" panose="020E0802020502020306" pitchFamily="34" charset="0"/>
              </a:rPr>
              <a:t>complète tout ton travail</a:t>
            </a:r>
          </a:p>
          <a:p>
            <a:pPr algn="ctr"/>
            <a:endParaRPr lang="fr-FR" sz="2000" dirty="0" smtClean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erlin Sans FB Demi" panose="020E0802020502020306" pitchFamily="34" charset="0"/>
            </a:endParaRPr>
          </a:p>
          <a:p>
            <a:pPr algn="ctr"/>
            <a:r>
              <a:rPr lang="fr-FR" sz="4500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lin Sans FB Demi" panose="020E0802020502020306" pitchFamily="34" charset="0"/>
              </a:rPr>
              <a:t>pose des questions quand tu ne comprends pas</a:t>
            </a:r>
          </a:p>
          <a:p>
            <a:pPr algn="ctr"/>
            <a:endParaRPr lang="fr-FR" sz="40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erlin Sans FB Demi" panose="020E0802020502020306" pitchFamily="34" charset="0"/>
            </a:endParaRPr>
          </a:p>
          <a:p>
            <a:pPr algn="ctr"/>
            <a:endParaRPr lang="fr-FR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erlin Sans FB Demi" panose="020E0802020502020306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8402138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198</TotalTime>
  <Words>77</Words>
  <Application>Microsoft Office PowerPoint</Application>
  <PresentationFormat>Widescreen</PresentationFormat>
  <Paragraphs>25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Arial</vt:lpstr>
      <vt:lpstr>Berlin Sans FB Demi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 Berndt</dc:creator>
  <cp:lastModifiedBy>Danielle Berndt</cp:lastModifiedBy>
  <cp:revision>21</cp:revision>
  <dcterms:created xsi:type="dcterms:W3CDTF">2015-09-04T18:55:04Z</dcterms:created>
  <dcterms:modified xsi:type="dcterms:W3CDTF">2015-09-05T14:40:22Z</dcterms:modified>
</cp:coreProperties>
</file>